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1255"/>
          <a:stretch/>
        </p:blipFill>
        <p:spPr bwMode="auto">
          <a:xfrm>
            <a:off x="144462" y="144463"/>
            <a:ext cx="8531993" cy="567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410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1" y="0"/>
            <a:ext cx="8892479" cy="589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43255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0"/>
            <a:ext cx="9144001" cy="601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0563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5330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45866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0"/>
            <a:ext cx="8964489" cy="587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52919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8892481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8306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19" y="188640"/>
            <a:ext cx="8712969" cy="577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88490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534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48706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"/>
            <a:ext cx="9144000" cy="606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8950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20" y="188640"/>
            <a:ext cx="8640960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7144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88640"/>
            <a:ext cx="9144000" cy="611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933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20" y="188641"/>
            <a:ext cx="8712968" cy="5923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44180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34634"/>
            <a:ext cx="8784976" cy="5905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30559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19" y="188640"/>
            <a:ext cx="8640961" cy="580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85424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34634"/>
            <a:ext cx="8784976" cy="624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98362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34634"/>
            <a:ext cx="8712968" cy="624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95487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34634"/>
            <a:ext cx="8784976" cy="631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24063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34634"/>
            <a:ext cx="8784976" cy="646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87718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34634"/>
            <a:ext cx="8712968" cy="646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7195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43" y="-5498"/>
            <a:ext cx="9151331" cy="631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1632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892480" cy="666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330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"/>
            <a:ext cx="9144000" cy="611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893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5666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8586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"/>
            <a:ext cx="9144000" cy="606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3546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608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01836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Экран (4:3)</PresentationFormat>
  <Paragraphs>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5</cp:revision>
  <dcterms:modified xsi:type="dcterms:W3CDTF">2015-03-18T03:30:08Z</dcterms:modified>
</cp:coreProperties>
</file>