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18.03.2015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11255"/>
          <a:stretch/>
        </p:blipFill>
        <p:spPr bwMode="auto">
          <a:xfrm>
            <a:off x="144462" y="144463"/>
            <a:ext cx="8531993" cy="5678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241069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3" name="Picture 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79511" y="0"/>
            <a:ext cx="8892479" cy="58954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8432559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-1" y="0"/>
            <a:ext cx="9144001" cy="60157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6056371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3353306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8640960" cy="64807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8458661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-1" y="0"/>
            <a:ext cx="8964489" cy="5871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5529192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19" y="188640"/>
            <a:ext cx="8892481" cy="6669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9830646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51519" y="188640"/>
            <a:ext cx="8712969" cy="57790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9884905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8712968" cy="6534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4487062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1"/>
            <a:ext cx="9144000" cy="6063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789500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51520" y="188640"/>
            <a:ext cx="8640960" cy="6336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4071446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188640"/>
            <a:ext cx="9144000" cy="61120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79338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51520" y="188641"/>
            <a:ext cx="8712968" cy="59234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6441808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79512" y="134634"/>
            <a:ext cx="8784976" cy="5905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1305599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51519" y="188640"/>
            <a:ext cx="8640961" cy="58030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5854249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79512" y="134634"/>
            <a:ext cx="8784976" cy="62466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0983622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79512" y="134634"/>
            <a:ext cx="8712968" cy="62466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8954876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79512" y="134634"/>
            <a:ext cx="8784976" cy="6318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22406387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79512" y="134634"/>
            <a:ext cx="8784976" cy="64627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38771853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79512" y="134634"/>
            <a:ext cx="8712968" cy="64627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4719535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443" y="-5498"/>
            <a:ext cx="9151331" cy="63148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716325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8892480" cy="6669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933089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1"/>
            <a:ext cx="9144000" cy="61120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889344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6566676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6858667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1"/>
            <a:ext cx="9144000" cy="6063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8354658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0"/>
            <a:ext cx="9144000" cy="6087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90183664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0</Words>
  <Application>Microsoft Office PowerPoint</Application>
  <PresentationFormat>Экран (4:3)</PresentationFormat>
  <Paragraphs>0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User</cp:lastModifiedBy>
  <cp:revision>5</cp:revision>
  <dcterms:modified xsi:type="dcterms:W3CDTF">2015-03-18T03:30:08Z</dcterms:modified>
</cp:coreProperties>
</file>