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1" r:id="rId4"/>
    <p:sldId id="270" r:id="rId5"/>
    <p:sldId id="275" r:id="rId6"/>
    <p:sldId id="287" r:id="rId7"/>
    <p:sldId id="286" r:id="rId8"/>
    <p:sldId id="273" r:id="rId9"/>
    <p:sldId id="28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FCD6A79-FADB-4167-AE70-F622B9403D18}">
          <p14:sldIdLst>
            <p14:sldId id="256"/>
            <p14:sldId id="257"/>
            <p14:sldId id="281"/>
            <p14:sldId id="259"/>
            <p14:sldId id="270"/>
            <p14:sldId id="275"/>
            <p14:sldId id="273"/>
            <p14:sldId id="277"/>
          </p14:sldIdLst>
        </p14:section>
        <p14:section name="Раздел без заголовка" id="{1683E678-DCF0-4C54-998A-2316ADD193CC}">
          <p14:sldIdLst>
            <p14:sldId id="28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12019-64C4-49FB-ADA2-009C7826F25B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237C-DC6A-4423-BD29-7699654C7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61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7DA8C4-3455-459F-A5ED-61B349FB87B6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Приготовление поварами школьной столовой горячего </a:t>
            </a:r>
            <a:r>
              <a:rPr lang="ru-RU" sz="2800" b="1" i="1" dirty="0" smtClean="0">
                <a:solidFill>
                  <a:srgbClr val="FF0000"/>
                </a:solidFill>
              </a:rPr>
              <a:t>завтрака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в МБОУ ЦО «Наследие» д.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Уфа-Шигири</a:t>
            </a:r>
            <a:endParaRPr lang="ru-RU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Учитель\Desktop\конкурс школьная столовая\WhatsApp Image 2021-10-25 at 13.10.29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2880320" cy="2016224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конкурс школьная столовая\WhatsApp Image 2021-10-25 at 13.10.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700808"/>
            <a:ext cx="2736304" cy="1944216"/>
          </a:xfrm>
          <a:prstGeom prst="rect">
            <a:avLst/>
          </a:prstGeom>
          <a:noFill/>
        </p:spPr>
      </p:pic>
      <p:pic>
        <p:nvPicPr>
          <p:cNvPr id="1030" name="Picture 6" descr="C:\Users\Учитель\Desktop\конкурс школьная столовая\WhatsApp Image 2021-10-25 at 13.10.27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81128"/>
            <a:ext cx="3024336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558924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Питание детей в школе - одна из важных проблем, определяющих их здоровье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51802" y="5157193"/>
            <a:ext cx="465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Учитель\Desktop\конкурс школьная столовая\69e57cb5-c5e6-4a87-a8b8-6032735cc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662473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9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80728"/>
            <a:ext cx="85412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Горячее </a:t>
            </a:r>
            <a:r>
              <a:rPr lang="ru-RU" sz="2400" b="1" i="1" dirty="0">
                <a:solidFill>
                  <a:srgbClr val="C00000"/>
                </a:solidFill>
              </a:rPr>
              <a:t>питание детей во время пребывания в школе является одним из важных условий поддержания их здоровья и способности к эффективному </a:t>
            </a:r>
            <a:r>
              <a:rPr lang="ru-RU" sz="2400" b="1" i="1" dirty="0" smtClean="0">
                <a:solidFill>
                  <a:srgbClr val="C00000"/>
                </a:solidFill>
              </a:rPr>
              <a:t>бучению.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Хорошая </a:t>
            </a:r>
            <a:r>
              <a:rPr lang="ru-RU" sz="2400" b="1" i="1" dirty="0">
                <a:solidFill>
                  <a:srgbClr val="C00000"/>
                </a:solidFill>
              </a:rPr>
              <a:t>организация школьного питания ведёт к улучшению показателей уровня здоровья населения, и в первую </a:t>
            </a:r>
            <a:r>
              <a:rPr lang="ru-RU" sz="2400" b="1" i="1" dirty="0" smtClean="0">
                <a:solidFill>
                  <a:srgbClr val="C00000"/>
                </a:solidFill>
              </a:rPr>
              <a:t>очередь  </a:t>
            </a:r>
            <a:r>
              <a:rPr lang="ru-RU" sz="2400" b="1" i="1" dirty="0">
                <a:solidFill>
                  <a:srgbClr val="C00000"/>
                </a:solidFill>
              </a:rPr>
              <a:t>детей, </a:t>
            </a:r>
            <a:r>
              <a:rPr lang="ru-RU" sz="2400" b="1" i="1" dirty="0" smtClean="0">
                <a:solidFill>
                  <a:srgbClr val="C00000"/>
                </a:solidFill>
              </a:rPr>
              <a:t>учитывая</a:t>
            </a:r>
            <a:r>
              <a:rPr lang="ru-RU" sz="2400" b="1" i="1" dirty="0">
                <a:solidFill>
                  <a:srgbClr val="C00000"/>
                </a:solidFill>
              </a:rPr>
              <a:t>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что </a:t>
            </a:r>
            <a:r>
              <a:rPr lang="ru-RU" sz="2400" b="1" i="1" dirty="0">
                <a:solidFill>
                  <a:srgbClr val="C00000"/>
                </a:solidFill>
              </a:rPr>
              <a:t>в </a:t>
            </a:r>
            <a:r>
              <a:rPr lang="ru-RU" sz="2400" b="1" i="1" dirty="0" smtClean="0">
                <a:solidFill>
                  <a:srgbClr val="C00000"/>
                </a:solidFill>
              </a:rPr>
              <a:t>школе  </a:t>
            </a:r>
            <a:r>
              <a:rPr lang="ru-RU" sz="2400" b="1" i="1" dirty="0">
                <a:solidFill>
                  <a:srgbClr val="C00000"/>
                </a:solidFill>
              </a:rPr>
              <a:t>они проводят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большую часть </a:t>
            </a:r>
            <a:r>
              <a:rPr lang="ru-RU" sz="2400" b="1" i="1" dirty="0">
                <a:solidFill>
                  <a:srgbClr val="C00000"/>
                </a:solidFill>
              </a:rPr>
              <a:t>своего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времени</a:t>
            </a:r>
            <a:r>
              <a:rPr lang="ru-RU" sz="2400" b="1" i="1" dirty="0">
                <a:solidFill>
                  <a:srgbClr val="C00000"/>
                </a:solidFill>
              </a:rPr>
              <a:t>.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  Поэтому </a:t>
            </a:r>
            <a:r>
              <a:rPr lang="ru-RU" sz="2400" b="1" i="1" dirty="0">
                <a:solidFill>
                  <a:srgbClr val="C00000"/>
                </a:solidFill>
              </a:rPr>
              <a:t>питание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является одним </a:t>
            </a:r>
            <a:r>
              <a:rPr lang="ru-RU" sz="2400" b="1" i="1" dirty="0">
                <a:solidFill>
                  <a:srgbClr val="C00000"/>
                </a:solidFill>
              </a:rPr>
              <a:t>из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важных </a:t>
            </a:r>
            <a:r>
              <a:rPr lang="ru-RU" sz="2400" b="1" i="1" dirty="0">
                <a:solidFill>
                  <a:srgbClr val="C00000"/>
                </a:solidFill>
              </a:rPr>
              <a:t>факторов, 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определяющих здоровье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подрастающего </a:t>
            </a:r>
            <a:r>
              <a:rPr lang="ru-RU" sz="2400" b="1" i="1" dirty="0">
                <a:solidFill>
                  <a:srgbClr val="C00000"/>
                </a:solidFill>
              </a:rPr>
              <a:t>поколения.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2534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Школьное питание – залог здоровья</a:t>
            </a:r>
            <a:endParaRPr lang="ru-RU" altLang="ru-RU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4" descr="C:\Users\Учитель\Desktop\конкурс школьная столовая\WhatsApp Image 2021-10-25 at 13.10.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6992"/>
            <a:ext cx="417646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21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831118436"/>
              </p:ext>
            </p:extLst>
          </p:nvPr>
        </p:nvGraphicFramePr>
        <p:xfrm>
          <a:off x="611560" y="1052736"/>
          <a:ext cx="8208910" cy="53148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6443"/>
                <a:gridCol w="1409027"/>
                <a:gridCol w="1030107"/>
                <a:gridCol w="1030107"/>
                <a:gridCol w="861613"/>
                <a:gridCol w="861613"/>
              </a:tblGrid>
              <a:tr h="5359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блюда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Выход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(</a:t>
                      </a:r>
                      <a:r>
                        <a:rPr lang="ru-RU" sz="1600" dirty="0" err="1" smtClean="0">
                          <a:effectLst/>
                        </a:rPr>
                        <a:t>гр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                  Пищевая ценность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2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  Белки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  Жиры</a:t>
                      </a:r>
                      <a:endParaRPr lang="ru-RU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Угле-</a:t>
                      </a:r>
                      <a:endParaRPr lang="ru-RU" sz="180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воды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</a:rPr>
                        <a:t>   Ккал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</a:tr>
              <a:tr h="994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ЗАВТРАК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САЛАТ</a:t>
                      </a:r>
                      <a:r>
                        <a:rPr lang="ru-RU" sz="1400" baseline="0" dirty="0" smtClean="0">
                          <a:effectLst/>
                        </a:rPr>
                        <a:t> ИЗ БЕЛОКОЧАНОЙ КАПУСТЫ С КУКУРУЗОЙ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60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1,6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11,8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РЫБА ЗАПЕСЕННАЯ В МОЛОЧНОМ СОУСЕ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42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</a:rPr>
                        <a:t>КАРТОФЕЛЬНОЕ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</a:rPr>
                        <a:t> ПЮРЕ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22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135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</a:rPr>
                        <a:t>ЧАЙ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200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9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35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ХЛЕБ ПШЕНИЧНЫЙ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55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</a:tr>
              <a:tr h="497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ХЛЕБ РЖАНОЙ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50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</a:tr>
              <a:tr h="446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ПЕЧЕНЬЕ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 50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/>
                        </a:rPr>
                        <a:t>27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395" marR="29395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</a:rPr>
                        <a:t>194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 marL="29395" marR="2939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476672"/>
            <a:ext cx="548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Энергетическая ценность продуктов: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3878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Процесс </a:t>
            </a:r>
            <a:r>
              <a:rPr lang="ru-RU" sz="2800" b="1" i="1" dirty="0" smtClean="0">
                <a:solidFill>
                  <a:srgbClr val="C00000"/>
                </a:solidFill>
              </a:rPr>
              <a:t>приготовления: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511135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Очищенный картофель  заливают  горячей кипяченой водой, добавляют соль и варят до готовности. Отвар сливают, вареный картофель подсушивают 5-7 минут на плите</a:t>
            </a:r>
            <a:r>
              <a:rPr lang="ru-RU" sz="2000" b="1" i="1" dirty="0" smtClean="0">
                <a:solidFill>
                  <a:srgbClr val="C00000"/>
                </a:solidFill>
              </a:rPr>
              <a:t>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Учитель\Desktop\конкурс школьная столовая\WhatsApp Image 2021-10-25 at 13.10.29 (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55160" cy="3802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88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5" y="4941626"/>
            <a:ext cx="85177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endParaRPr lang="ru-RU" sz="20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86916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Приготовление пюре </a:t>
            </a:r>
            <a:r>
              <a:rPr lang="ru-RU" b="1" i="1" dirty="0" smtClean="0">
                <a:solidFill>
                  <a:srgbClr val="FF0000"/>
                </a:solidFill>
              </a:rPr>
              <a:t>из </a:t>
            </a:r>
            <a:r>
              <a:rPr lang="ru-RU" b="1" i="1" dirty="0" smtClean="0">
                <a:solidFill>
                  <a:srgbClr val="FF0000"/>
                </a:solidFill>
              </a:rPr>
              <a:t>отварного картофеля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на протирочной </a:t>
            </a:r>
            <a:r>
              <a:rPr lang="ru-RU" b="1" i="1" dirty="0" smtClean="0">
                <a:solidFill>
                  <a:srgbClr val="FF0000"/>
                </a:solidFill>
              </a:rPr>
              <a:t>машине. В протертый картофель добавляют горячее кипяченое молоко в 2-3 приема, растопленное, доведенное до кипения сливочное масло и перемешивают, взбивая до получения пышной однородной массы, затем прогревают 3-5 минут.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Учитель\Desktop\конкурс школьная столовая\WhatsApp Image 2021-10-25 at 14.22.4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1"/>
            <a:ext cx="7488832" cy="4166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Салат из белокочанной капусты с кукурузой, луком и растительным маслом.</a:t>
            </a:r>
            <a:r>
              <a:rPr lang="ru-RU" sz="1800" b="1" i="1" dirty="0" smtClean="0">
                <a:solidFill>
                  <a:srgbClr val="FF0000"/>
                </a:solidFill>
              </a:rPr>
              <a:t/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r>
              <a:rPr lang="ru-RU" sz="1800" b="1" i="1" dirty="0" smtClean="0">
                <a:solidFill>
                  <a:srgbClr val="FF0000"/>
                </a:solidFill>
              </a:rPr>
              <a:t>В заготовленную капусту добавляют соль, перетирают до выделения сока и мягкой консистенции или прогревают 2-3 мин. </a:t>
            </a:r>
            <a:r>
              <a:rPr lang="ru-RU" sz="1800" b="1" i="1" dirty="0" smtClean="0">
                <a:solidFill>
                  <a:srgbClr val="FF0000"/>
                </a:solidFill>
              </a:rPr>
              <a:t>п</a:t>
            </a:r>
            <a:r>
              <a:rPr lang="ru-RU" sz="1800" b="1" i="1" dirty="0" smtClean="0">
                <a:solidFill>
                  <a:srgbClr val="FF0000"/>
                </a:solidFill>
              </a:rPr>
              <a:t>ри перемешивании. Лук репчатый нарезают соломкой или мелким кубиком. Консервированную кукурузу прогревают в собственном соку, сок сливают. Подготовленные компоненты соединяют, добавляют сахар, масло растительное и перемешивают. 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Учитель\Desktop\конкурс школьная столовая\WhatsApp Image 2021-10-25 at 13.10.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888432" cy="2931999"/>
          </a:xfrm>
          <a:prstGeom prst="rect">
            <a:avLst/>
          </a:prstGeom>
          <a:noFill/>
        </p:spPr>
      </p:pic>
      <p:pic>
        <p:nvPicPr>
          <p:cNvPr id="4" name="Picture 2" descr="C:\Users\Учитель\Desktop\конкурс школьная столовая\WhatsApp Image 2021-10-25 at 13.10.28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176464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624736" cy="792088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+mn-lt"/>
              </a:rPr>
              <a:t>Приготовление рыбы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309320"/>
            <a:ext cx="144016" cy="144016"/>
          </a:xfrm>
        </p:spPr>
        <p:txBody>
          <a:bodyPr>
            <a:normAutofit fontScale="25000" lnSpcReduction="20000"/>
          </a:bodyPr>
          <a:lstStyle/>
          <a:p>
            <a:endParaRPr lang="ru-RU" sz="1800" b="1" i="1" dirty="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7" name="Picture 3" descr="C:\Users\Учитель\Desktop\конкурс школьная столовая\WhatsApp Image 2021-10-25 at 13.10.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104456" cy="2376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60032" y="1124744"/>
            <a:ext cx="3744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Обработанную </a:t>
            </a:r>
            <a:r>
              <a:rPr lang="ru-RU" b="1" i="1" dirty="0" smtClean="0">
                <a:solidFill>
                  <a:srgbClr val="FF0000"/>
                </a:solidFill>
              </a:rPr>
              <a:t>рыбу разделывают на филе с кожей без костей, нарезают на порционные куски, кладут на функциональную емкость, смазанную маслом растительным, припускают до полуготовности 7-10 мин. </a:t>
            </a:r>
            <a:r>
              <a:rPr lang="ru-RU" b="1" i="1" dirty="0" smtClean="0">
                <a:solidFill>
                  <a:srgbClr val="FF0000"/>
                </a:solidFill>
              </a:rPr>
              <a:t>с </a:t>
            </a:r>
            <a:r>
              <a:rPr lang="ru-RU" b="1" i="1" dirty="0" smtClean="0">
                <a:solidFill>
                  <a:srgbClr val="FF0000"/>
                </a:solidFill>
              </a:rPr>
              <a:t>добавлением воды, соли, затем </a:t>
            </a:r>
            <a:r>
              <a:rPr lang="ru-RU" b="1" i="1" dirty="0" smtClean="0">
                <a:solidFill>
                  <a:srgbClr val="FF0000"/>
                </a:solidFill>
              </a:rPr>
              <a:t>заливают молочным соусом и запекают в жарочном шкафу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933056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</a:t>
            </a:r>
            <a:r>
              <a:rPr lang="ru-RU" b="1" i="1" dirty="0" smtClean="0">
                <a:solidFill>
                  <a:srgbClr val="FF0000"/>
                </a:solidFill>
              </a:rPr>
              <a:t>ри температуре 200-210 градусов до образования на поверхности золотистой корочки 15-20 мин. Для приготовления соуса муку </a:t>
            </a:r>
            <a:r>
              <a:rPr lang="ru-RU" b="1" i="1" dirty="0" err="1" smtClean="0">
                <a:solidFill>
                  <a:srgbClr val="FF0000"/>
                </a:solidFill>
              </a:rPr>
              <a:t>пассеруют</a:t>
            </a:r>
            <a:r>
              <a:rPr lang="ru-RU" b="1" i="1" dirty="0" smtClean="0">
                <a:solidFill>
                  <a:srgbClr val="FF0000"/>
                </a:solidFill>
              </a:rPr>
              <a:t>, разводят горячим кипяченым молоком и проваривают 10-15 мин.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Учитель\Desktop\конкурс школьная столовая\WhatsApp Image 2021-10-25 at 13.10.27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977680"/>
            <a:ext cx="4032448" cy="254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Учитель\Desktop\конкурс школьная столовая\47f2f818-aaf8-4618-90c9-62ef8201ad7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5040560" cy="3733748"/>
          </a:xfrm>
          <a:prstGeom prst="rect">
            <a:avLst/>
          </a:prstGeom>
          <a:noFill/>
        </p:spPr>
      </p:pic>
      <p:pic>
        <p:nvPicPr>
          <p:cNvPr id="9219" name="Picture 3" descr="C:\Users\Учитель\Desktop\конкурс школьная столовая\8663f471-52bc-4c0f-9a34-87a9ce6e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852936"/>
            <a:ext cx="4896544" cy="3672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54868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Чайник для чая предварительно прогреть горячей водой, засыпать чай. Налить горячую воду (90° С</a:t>
            </a:r>
            <a:r>
              <a:rPr lang="ru-RU" b="1" i="1" dirty="0" smtClean="0">
                <a:solidFill>
                  <a:srgbClr val="FF0000"/>
                </a:solidFill>
              </a:rPr>
              <a:t>)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6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7" y="4869160"/>
            <a:ext cx="7303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Салат из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белокочаной</a:t>
            </a:r>
            <a:r>
              <a:rPr lang="ru-RU" sz="2400" b="1" i="1" dirty="0" smtClean="0">
                <a:solidFill>
                  <a:srgbClr val="C00000"/>
                </a:solidFill>
              </a:rPr>
              <a:t> капусты с кукурузой, картофельное пюре  и  рыба, запеченная в молочном соусе готовы!</a:t>
            </a: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>Приятного аппетита!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43" name="Picture 3" descr="C:\Users\Учитель\Desktop\конкурс школьная столовая\WhatsApp Image 2021-10-25 at 14.18.2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320480" cy="2828915"/>
          </a:xfrm>
          <a:prstGeom prst="rect">
            <a:avLst/>
          </a:prstGeom>
          <a:noFill/>
        </p:spPr>
      </p:pic>
      <p:pic>
        <p:nvPicPr>
          <p:cNvPr id="10244" name="Picture 4" descr="C:\Users\Учитель\Desktop\конкурс школьная столовая\720aa437-12fa-4784-b184-9530ae30ce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104456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42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4269</TotalTime>
  <Words>339</Words>
  <Application>Microsoft Office PowerPoint</Application>
  <PresentationFormat>Экран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Салат из белокочанной капусты с кукурузой, луком и растительным маслом. В заготовленную капусту добавляют соль, перетирают до выделения сока и мягкой консистенции или прогревают 2-3 мин. при перемешивании. Лук репчатый нарезают соломкой или мелким кубиком. Консервированную кукурузу прогревают в собственном соку, сок сливают. Подготовленные компоненты соединяют, добавляют сахар, масло растительное и перемешивают. </vt:lpstr>
      <vt:lpstr> Приготовление рыбы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</dc:creator>
  <cp:lastModifiedBy>Учитель</cp:lastModifiedBy>
  <cp:revision>55</cp:revision>
  <dcterms:created xsi:type="dcterms:W3CDTF">2021-10-16T06:41:58Z</dcterms:created>
  <dcterms:modified xsi:type="dcterms:W3CDTF">2021-10-28T02:35:36Z</dcterms:modified>
</cp:coreProperties>
</file>