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5" r:id="rId13"/>
    <p:sldId id="268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7" autoAdjust="0"/>
    <p:restoredTop sz="94660"/>
  </p:normalViewPr>
  <p:slideViewPr>
    <p:cSldViewPr>
      <p:cViewPr varScale="1">
        <p:scale>
          <a:sx n="79" d="100"/>
          <a:sy n="7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B113106-D728-400B-AAEF-235C4B1139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B431F-F0A8-4BF4-9038-55E31B542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9EAACCC-3AA0-4F86-BF75-7A51F39BC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1E68B-5786-4DD6-9893-BF40459DF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C94581-976F-4A97-A8D2-516349916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7B52-6790-419E-A16B-A96453584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C0AF9-3241-400B-A7D7-52DDAAAE6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05B1A-569F-4A1A-9EC0-DE568E6B4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B957-68CA-4F0F-AC7C-731FECDEA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1175A-523E-4329-85AE-6649A99BA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162F7A-FEC5-40CD-B2E0-F3A7BC86D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E0A8E34-C2B3-44A3-BD04-BD8C6C261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0"/>
            <a:ext cx="7916863" cy="2997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Роль антонимии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синонимии в стихотворении М.Цветаевой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«Восхищенной и восхищенной…»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141663"/>
            <a:ext cx="7624762" cy="3119437"/>
          </a:xfrm>
        </p:spPr>
        <p:txBody>
          <a:bodyPr/>
          <a:lstStyle/>
          <a:p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Выполнили ученики 7 класса:</a:t>
            </a:r>
          </a:p>
          <a:p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Аникина Диана</a:t>
            </a:r>
          </a:p>
          <a:p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Заидулин Резван </a:t>
            </a:r>
          </a:p>
          <a:p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Махмутова Ляйсян</a:t>
            </a:r>
          </a:p>
          <a:p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Плотников Эльвир</a:t>
            </a:r>
          </a:p>
          <a:p>
            <a:endParaRPr lang="ru-RU" i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Решение первой задачи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стихотворении М.Цветаевой лирический герой – человек, умеющий восхищаться жизнью, с богатой фантазией. Видеть сны средь бела дня может лишь человек с богатым воображением.  Герой интересующийся, любознательный, потому что «не сонный». 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стихотворении звучит мотив одиночества и тоски оттого, что лирический герой ощущает непонимание со стороны своих друзей.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Решение второй задачи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Синонимы – это слова одной и той же части речи, которые обозначают одно и то же, но отличаются друг от друга оттенками лексического значения.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(свежий, бодрый человек)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Антонимы –  это слова одной и той же части речи с противоположным лексическим значением.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(конец – начало)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Решение третьей задачи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Антонимы: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все – никто, день –ночь, ложиться – стоять, видел – не видел.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Синонимы: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спящей, сонной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 Эти слова можно отнести к синонимам, так как  они выражают состояние человека, связанное со сном. Но в тексте – это контекстуальные антонимы: спящий – тот, кто спит; сонный – тот, кто выглядит невыспавшимся, тот, кто скучает и ничем не интересуется.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Антонимы помогают точнее понять авторскую мысль: одиночество героя в жизни среди «всех»,т.е. множества окружающих.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Синонимы требуют более детального внимания для того, чтобы понять, что это контекстуальные антонимы для выражения мысли о том, что герой- человек необыкновенный.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Решение третьей задачи</a:t>
            </a:r>
            <a:endParaRPr lang="ru-RU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Глаголы «восхИтить» и «восхитИть» однокоренные.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В причастиях, образованных от этих глаголов, есть одновременное сближение и отталкивание. Значение восторга делает их </a:t>
            </a:r>
            <a:r>
              <a:rPr lang="ru-RU" sz="2200" u="sng" smtClean="0">
                <a:latin typeface="Times New Roman" pitchFamily="18" charset="0"/>
                <a:cs typeface="Times New Roman" pitchFamily="18" charset="0"/>
              </a:rPr>
              <a:t>контекстуальными синонимами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, а значение «нахождение под воздействием неземных сил» и (одновременно) «эмоционально-чувственный  восторг» превращает в </a:t>
            </a:r>
            <a:r>
              <a:rPr lang="ru-RU" sz="2200" u="sng" smtClean="0">
                <a:latin typeface="Times New Roman" pitchFamily="18" charset="0"/>
                <a:cs typeface="Times New Roman" pitchFamily="18" charset="0"/>
              </a:rPr>
              <a:t>контекстуальные антонимы</a:t>
            </a:r>
            <a:r>
              <a:rPr lang="ru-RU" sz="2200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 четвертой задачи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Таким образом, мы считаем, 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 что синонимы и антонимы в стихотворении способствуют созданию точного поэтического образа, помогают достичь эмоциональности и  сжатости речи.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http://rpp.nashaucheba.ru/pars_docs/refs/68/67728/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7404100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ttp://s3.gallery.aystatic.by/650/395/528/5013/501352839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0"/>
            <a:ext cx="410527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4" descr="http://static1.ozone.ru/multimedia/books_covers/c300/100386769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404813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6" descr="http://s.bookmix.ru/books/3/2/7/Marina_TCvetaeva_Stihotvoreniya_Proza_53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2781300"/>
            <a:ext cx="1905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8" descr="http://ateatr.pro/pix/covers/tsvetaeva__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84438" y="2636838"/>
            <a:ext cx="2667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2" descr="http://masterit.info/about/reports/img/works/mit2010/prez_3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19475" y="4149725"/>
            <a:ext cx="44100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65918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Проблема учебного исследования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Каковы особенности антонимов и синонимов?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С какой целью используются антонимы и синонимы в тексте?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221163"/>
            <a:ext cx="8229600" cy="2636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ответы на эти вопросы мы искали в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стихотворении М. Цветаевой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«Восхищенной и восхищенной….»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931150" cy="12239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Стихотворение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«Восхищенной и восхищенной…»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84313"/>
            <a:ext cx="8229600" cy="49418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Восхищенной и восхищенной.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Сны видящей средь бела дня,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Все спящей видели меня, 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Никто меня не видел сонной.</a:t>
            </a:r>
          </a:p>
          <a:p>
            <a:pPr algn="ctr"/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 оттого, что целый день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Сны проплывают пред глазами,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Уж ночью мне ложиться – лень.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 вот, тоскующая тень,</a:t>
            </a:r>
          </a:p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Стою над спящими друзьями</a:t>
            </a:r>
          </a:p>
          <a:p>
            <a:pPr algn="ctr"/>
            <a:endParaRPr lang="ru-RU" sz="2400" smtClean="0"/>
          </a:p>
          <a:p>
            <a:pPr algn="ctr"/>
            <a:endParaRPr lang="ru-RU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учебного исследования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565400"/>
            <a:ext cx="7797800" cy="2636838"/>
          </a:xfrm>
        </p:spPr>
        <p:txBody>
          <a:bodyPr/>
          <a:lstStyle/>
          <a:p>
            <a:r>
              <a:rPr lang="ru-RU" i="1" smtClean="0">
                <a:latin typeface="Times New Roman" pitchFamily="18" charset="0"/>
                <a:cs typeface="Times New Roman" pitchFamily="18" charset="0"/>
              </a:rPr>
              <a:t>Роль антонимии и синонимии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в стихотворении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М. Цветаевой «Восхищенной и восхищенной…»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Актуальность исследования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Знание особенностей  антонимов и синонимов помогает создавать тексты разных типов и жанров, обогащать лексикон и использовать образные средства на основе этих лексических явлений  </a:t>
            </a:r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Цель исследования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На основе анализа стихотворения </a:t>
            </a:r>
          </a:p>
          <a:p>
            <a:pPr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М. Цветаевой «определить роль синонимов и антонимов в поэтическом тексте».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1.Прочитать стихотворение и проанализировать его содержание.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2.Определить особенности  синонимов и антонимов как лексических явлений .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3.Найти антонимы и синонимы, определить их роль стихотворении.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4. Обработать результаты, обсудить и сделать выводы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267</TotalTime>
  <Words>374</Words>
  <Application>Microsoft Office PowerPoint</Application>
  <PresentationFormat>Экран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Trebuchet MS</vt:lpstr>
      <vt:lpstr>Wingdings 2</vt:lpstr>
      <vt:lpstr>Wingdings</vt:lpstr>
      <vt:lpstr>Calibri</vt:lpstr>
      <vt:lpstr>Times New Roman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лексических явлений антономии и синонимии в стихотворении М.Цветаевой «Все спящей видели меня, никто меня не видел сонной»</dc:title>
  <dc:creator>Пользователь</dc:creator>
  <cp:lastModifiedBy>Admin</cp:lastModifiedBy>
  <cp:revision>26</cp:revision>
  <dcterms:created xsi:type="dcterms:W3CDTF">2015-05-12T07:02:50Z</dcterms:created>
  <dcterms:modified xsi:type="dcterms:W3CDTF">2015-09-03T11:32:39Z</dcterms:modified>
</cp:coreProperties>
</file>