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6" r:id="rId10"/>
    <p:sldId id="273" r:id="rId11"/>
    <p:sldId id="274" r:id="rId12"/>
    <p:sldId id="277" r:id="rId13"/>
    <p:sldId id="278" r:id="rId14"/>
    <p:sldId id="284" r:id="rId15"/>
    <p:sldId id="285" r:id="rId16"/>
    <p:sldId id="279" r:id="rId17"/>
    <p:sldId id="280" r:id="rId18"/>
    <p:sldId id="286" r:id="rId19"/>
    <p:sldId id="281" r:id="rId20"/>
    <p:sldId id="28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89953" autoAdjust="0"/>
  </p:normalViewPr>
  <p:slideViewPr>
    <p:cSldViewPr snapToGrid="0">
      <p:cViewPr varScale="1">
        <p:scale>
          <a:sx n="66" d="100"/>
          <a:sy n="66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916E8-89D5-4EB4-947C-149DD7AB2F7C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6A9D8-BA19-4939-A61D-EA942134E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3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5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0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9698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6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587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2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4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38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4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6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1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9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6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05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2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85FF-3B57-4208-AEA8-F1DB349C4D24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78FBF4-04B2-4D39-84DD-BE34B1D77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6718" y="0"/>
            <a:ext cx="9928964" cy="2442575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Отчет-презентация о </a:t>
            </a: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 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</a:t>
            </a:r>
            <a:b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«Точка </a:t>
            </a: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роста»  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2024-2025 учебный год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90337">
            <a:off x="1503469" y="1430993"/>
            <a:ext cx="1721545" cy="1844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7927">
            <a:off x="8992530" y="1517005"/>
            <a:ext cx="2544161" cy="2809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2965734"/>
            <a:ext cx="4507684" cy="3312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1607">
            <a:off x="9652954" y="4347383"/>
            <a:ext cx="2205455" cy="2205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44515">
            <a:off x="1361887" y="4698199"/>
            <a:ext cx="1897347" cy="1897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31618">
            <a:off x="85471" y="3066121"/>
            <a:ext cx="1691188" cy="16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379"/>
            <a:ext cx="11353800" cy="6022584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</a:t>
            </a: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Мероприятия </a:t>
            </a:r>
            <a:r>
              <a:rPr lang="ru-RU" sz="3200" dirty="0">
                <a:solidFill>
                  <a:srgbClr val="007AD0"/>
                </a:solidFill>
                <a:latin typeface="Arial" panose="020B0604020202020204" pitchFamily="34" charset="0"/>
              </a:rPr>
              <a:t>центра «Точка роста»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12.03.25, урок цифры «Технологии современного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программирования».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20.03.25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викторина «Что я знаю о воде?», приуроченная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ко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Всемирному Дню воды - 22 марта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07.04.25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участие в районной научно-практической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конференции школьников, г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. Михайловск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85" y="4338724"/>
            <a:ext cx="2345105" cy="2345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692" y="2460583"/>
            <a:ext cx="2383094" cy="3252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013" y="154379"/>
            <a:ext cx="3265547" cy="28065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688" y="3165671"/>
            <a:ext cx="2128302" cy="2212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16" y="4303573"/>
            <a:ext cx="2380256" cy="23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53" y="118752"/>
            <a:ext cx="11235047" cy="6739247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22.04. 25, Международный день Земли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25.04.2025, Всероссийский урок генетики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Международный день ДНК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29.04.25, конкурс проектных работ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по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технологии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84" y="0"/>
            <a:ext cx="6352583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65" y="5133450"/>
            <a:ext cx="1935635" cy="15154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865" y="332634"/>
            <a:ext cx="2825865" cy="2894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562" y="968570"/>
            <a:ext cx="2390390" cy="2390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29747" y="2350019"/>
            <a:ext cx="2017882" cy="201788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8753" y="2880606"/>
            <a:ext cx="3452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05.05.25, коллективная работа "Парад военной техники </a:t>
            </a:r>
            <a:endParaRPr lang="ru-RU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Красной площади"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61" y="3956904"/>
            <a:ext cx="3252410" cy="27617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96469" y="3540577"/>
            <a:ext cx="438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18.05.25, </a:t>
            </a:r>
            <a:r>
              <a:rPr lang="ru-RU" dirty="0" smtClean="0">
                <a:solidFill>
                  <a:srgbClr val="0070C0"/>
                </a:solidFill>
              </a:rPr>
              <a:t>онлайн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химический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диктант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985" y="4065023"/>
            <a:ext cx="1999752" cy="19997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319262" y="4028661"/>
            <a:ext cx="3471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28.05.24 - творческий отчет о работе</a:t>
            </a: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 «Точка роста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571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77" y="0"/>
            <a:ext cx="12041579" cy="67095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</a:t>
            </a: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25.10.24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Всероссийская онлайн-олимпиада </a:t>
            </a:r>
            <a:r>
              <a:rPr lang="ru-RU" sz="20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Учи.ру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</a:rPr>
              <a:t>Победитель - </a:t>
            </a:r>
            <a:r>
              <a:rPr lang="ru-RU" sz="2000" dirty="0" err="1">
                <a:solidFill>
                  <a:schemeClr val="tx1"/>
                </a:solidFill>
                <a:latin typeface="Tahoma" panose="020B0604030504040204" pitchFamily="34" charset="0"/>
              </a:rPr>
              <a:t>Набиуллина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</a:rPr>
              <a:t> Диана, 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</a:rPr>
              <a:t>5 </a:t>
            </a:r>
            <a:r>
              <a:rPr lang="ru-RU" sz="2000" dirty="0" err="1" smtClean="0">
                <a:solidFill>
                  <a:schemeClr val="tx1"/>
                </a:solidFill>
                <a:latin typeface="Tahoma" panose="020B060403050404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14.11.24, урок цифры «Магазин приложений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Участники: Кравченко Степан,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Хилалов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Джалиль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, 3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14.11.24, онлайн олимпиада по химии, посвященная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Всемирному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дню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науки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15.11.24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smtClean="0">
                <a:solidFill>
                  <a:srgbClr val="0070C0"/>
                </a:solidFill>
              </a:rPr>
              <a:t>региональный конкурс </a:t>
            </a:r>
            <a:r>
              <a:rPr lang="ru-RU" sz="2000" dirty="0">
                <a:solidFill>
                  <a:srgbClr val="0070C0"/>
                </a:solidFill>
              </a:rPr>
              <a:t>проектов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обучающихся </a:t>
            </a:r>
            <a:r>
              <a:rPr lang="ru-RU" sz="2000" dirty="0">
                <a:solidFill>
                  <a:srgbClr val="0070C0"/>
                </a:solidFill>
              </a:rPr>
              <a:t>центра «Точка роста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Участвовала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Сисинбаева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Динара, 9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20.11.24,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ВСОШ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Отличились учащиеся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класса: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Галямовы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Ильдар и Айдар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Хабибуллина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Дария и Нуреева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Олеся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086" y="0"/>
            <a:ext cx="2465439" cy="3454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25" y="106590"/>
            <a:ext cx="2198261" cy="3347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945" y="3454401"/>
            <a:ext cx="1994580" cy="33572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6877" y="3154724"/>
            <a:ext cx="4139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Сисинбаева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Динара, 9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61 %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825" y="3454401"/>
            <a:ext cx="2498048" cy="35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78130"/>
            <a:ext cx="12089081" cy="6679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</a:t>
            </a: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  </a:t>
            </a: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20.11.24, итоги ВСОШ 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биологии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Победитель: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Равилов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Арсен (7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Призёры: Нуреева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Олеся и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Хабибулина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Дарья (8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.)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Абдулхаев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Вильдан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(7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27.11.24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итоги муниципального этапа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олимпиады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биологии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Победители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муниципального этапа: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Нуреева Олеся 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Хабибулина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Дарья (8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Абдулхаев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Вильдан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(7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28.11.24,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итоги Международной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интернет-олимпиады 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биологии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обедители: 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Абдулхаев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Вильдан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 (7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.),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Хабибулина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Дарья (8кл.)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96" y="-66483"/>
            <a:ext cx="3759199" cy="1734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738" y="178130"/>
            <a:ext cx="2285342" cy="2285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39" y="2699657"/>
            <a:ext cx="5838485" cy="225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78130"/>
            <a:ext cx="12089081" cy="6679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</a:t>
            </a: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</a:t>
            </a:r>
            <a:endParaRPr lang="ru-RU" sz="32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04.12.24,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проект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«Урок цифры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 /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«Код города: технологии в движении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»/</a:t>
            </a: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Участники: Кравченко Степан, Хакимова Жасмин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12.12.24,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международная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интернет-олимпиада 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технологии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Победитель: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Равилова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Адэлина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, 5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12.12.24, онлайн-олимпиада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«Роботы и робототехника»</a:t>
            </a: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Призёры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: Кравченко Степан (3 место), 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Хилалов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Джалиль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(3 место)</a:t>
            </a: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20.12.24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, межрегиональный конкурс </a:t>
            </a: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эффективных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образовательных практик </a:t>
            </a: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среди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педагогов центров образования «Точка роста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Хусаинова Л.М., учитель химии – 2 место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715" y="188338"/>
            <a:ext cx="1428589" cy="1922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297" y="178130"/>
            <a:ext cx="1308783" cy="1932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18" y="1144242"/>
            <a:ext cx="1267904" cy="1832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724" y="2301094"/>
            <a:ext cx="1369185" cy="1936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680" y="2301094"/>
            <a:ext cx="1308624" cy="1936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013" y="3518065"/>
            <a:ext cx="2075610" cy="31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78130"/>
            <a:ext cx="12089081" cy="667987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</a:t>
            </a: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</a:t>
            </a:r>
            <a:endParaRPr lang="ru-RU" sz="32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21.01.25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, проект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«Урок цифры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»—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Кибербезопасность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 и искусственный интеллект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Участники: Фархутдинов Тимур,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Абдулхаева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Алия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17.03.25, конкурс 3д моделирования «Весенний сюрприз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Участник: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Хилалов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Джалиль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, 3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кл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28.03.25, защита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проектов по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химии, биологии, физике и </a:t>
            </a: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технологии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учащихся центра «Точка роста» МБОУ ЦО «Наследие».</a:t>
            </a:r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Химия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Сисинбаева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Динара 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-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Хабибулина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Дарья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Нуреева Олеся 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-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Мунябинова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Элина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Биология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–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Хакимова Жасмин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Бадретдинова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Резида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Физика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-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Ганиев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Артем 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Равилов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Арсен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–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Афлатанов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Артем и Низаметдинов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Айнур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Технология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место -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Равилова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Адэлина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Набиуллина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Диана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052" y="33137"/>
            <a:ext cx="1450899" cy="2003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351" y="0"/>
            <a:ext cx="1463106" cy="2070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35" y="8663"/>
            <a:ext cx="2018960" cy="27868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714" y="3104996"/>
            <a:ext cx="6284220" cy="344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706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</a:t>
            </a: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09.01 – 21.02.25, межрегиональная 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к</a:t>
            </a:r>
            <a:r>
              <a:rPr lang="ru-RU" sz="20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вест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-игра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«На перекрестке наук» на платформе цифрового образовательного ресурса «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ЯКласс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» для обучающихся центров образования «Точка роста»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Прошли во 2 тур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Имангулов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Даниил, Нуреева Олеся,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Галямов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Ильдар</a:t>
            </a: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Победитель в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номинации "Лучшая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практическая работа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по химии» -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Имангулов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Даниил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Спасибо наставникам</a:t>
            </a:r>
          </a:p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34" y="2625661"/>
            <a:ext cx="3434700" cy="4118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95" y="2625661"/>
            <a:ext cx="2940118" cy="42744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88" y="2625660"/>
            <a:ext cx="2932407" cy="42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70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</a:t>
            </a: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05.04.25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VII межтерриториальная научно-практическая  конференция обучающихся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«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Мы - исследователи» г.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Бисерть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Сисинбаева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Динара       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07.04.25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, районная научно-практическая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                                     конференция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школьников, г. Михайловск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                                Участвовала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Сисинбаева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</a:rPr>
              <a:t> Динара</a:t>
            </a: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79" y="2963345"/>
            <a:ext cx="2706007" cy="3793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73" y="2019187"/>
            <a:ext cx="3354613" cy="47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70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</a:t>
            </a: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Достижения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30.04.25, научная конференция на базе центра «Точка роста» МБОУ ЦО «Наследие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Победитель: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Сисинбаева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Динара (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с.Акбаш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Призеры: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Булатов Руслан (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с.Шокурово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Камаев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Винер (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с.Акбаш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Бадретдинова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с.Акбаш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41" y="986971"/>
            <a:ext cx="3054078" cy="4357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10" y="1944912"/>
            <a:ext cx="2401069" cy="3157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060" y="1944913"/>
            <a:ext cx="2298700" cy="3099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06" y="3915027"/>
            <a:ext cx="2189615" cy="28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706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Достижения</a:t>
            </a: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18.05.25,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онлайн </a:t>
            </a:r>
            <a:r>
              <a:rPr lang="en-US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VII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Международный</a:t>
            </a:r>
            <a:r>
              <a:rPr lang="ru-RU" sz="2400" dirty="0">
                <a:solidFill>
                  <a:srgbClr val="0070C0"/>
                </a:solidFill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 химический диктант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9" y="1135825"/>
            <a:ext cx="10871198" cy="58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04" y="83128"/>
            <a:ext cx="11021290" cy="6602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В сентябре состоялся день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открытых дверей для родителей </a:t>
            </a: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ервоклассников,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экскурсия начальных классов в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биологическую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лабораторию и экскурсия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7 класса в химическую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лабораторию.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Р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одители и учащиеся  познакомились с центром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«Точка роста» и его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оборудованием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.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65" y="392544"/>
            <a:ext cx="3868207" cy="4411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2980" y="2921764"/>
            <a:ext cx="3764044" cy="3764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718" y="2346806"/>
            <a:ext cx="3731274" cy="37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7060"/>
          </a:xfrm>
        </p:spPr>
        <p:txBody>
          <a:bodyPr/>
          <a:lstStyle/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Творческий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отчет о работе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центра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«Точка роста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на базе МБОУ ЦО «Наследие»</a:t>
            </a:r>
            <a:endParaRPr lang="ru-RU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ru-RU" sz="2400" smtClean="0">
                <a:solidFill>
                  <a:srgbClr val="007AD0"/>
                </a:solidFill>
                <a:latin typeface="Arial" panose="020B0604020202020204" pitchFamily="34" charset="0"/>
              </a:rPr>
              <a:t>в 2024 - 2025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учебном году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составила руководитель центра </a:t>
            </a:r>
            <a:r>
              <a:rPr lang="ru-RU" sz="24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Ахкамова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В.К.</a:t>
            </a: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3" y="2451619"/>
            <a:ext cx="6032585" cy="44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79" y="166255"/>
            <a:ext cx="11827824" cy="64245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В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течение учебного года проводились занятия по физике,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химии 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биологии с использованием оборудования центра «Точка роста»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5961">
            <a:off x="524080" y="1226341"/>
            <a:ext cx="3288267" cy="3288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53852">
            <a:off x="1276590" y="3516599"/>
            <a:ext cx="2911194" cy="30518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31" y="1208833"/>
            <a:ext cx="2854762" cy="2854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224" y="3640143"/>
            <a:ext cx="2948099" cy="27991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7318">
            <a:off x="8226066" y="3472139"/>
            <a:ext cx="3135169" cy="31351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33148">
            <a:off x="8933883" y="273976"/>
            <a:ext cx="3000905" cy="30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30" y="118753"/>
            <a:ext cx="11175670" cy="663936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В течение года проводились внеурочные занятия: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«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Химия вокруг нас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»                                                    Занимательная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биология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                                    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«      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Занятия по программе  дополнительного образования «Робототехника»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66" y="1014624"/>
            <a:ext cx="2008485" cy="2008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21" y="4019703"/>
            <a:ext cx="2390067" cy="2390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0" y="1014624"/>
            <a:ext cx="1891119" cy="1891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236" y="1014624"/>
            <a:ext cx="1881020" cy="1881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973" y="1014624"/>
            <a:ext cx="2035517" cy="20355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966" y="4019703"/>
            <a:ext cx="2476983" cy="24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79255"/>
            <a:ext cx="11951368" cy="6557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Центр «Точка роста» работал в каникулярный период: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30.10.24, творческая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мастерская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«Горизонты поиска и достижений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28.03.25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, защита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проектов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4.06.25, </a:t>
            </a:r>
            <a:r>
              <a:rPr lang="ru-RU" sz="24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квест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-игра «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Путешествие по страницам </a:t>
            </a: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красной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книги» Свердловской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области</a:t>
            </a:r>
          </a:p>
          <a:p>
            <a:pPr marL="0" indent="0">
              <a:buNone/>
            </a:pP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6.06.25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чемпионат по робототехнике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 конструированию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8</a:t>
            </a:r>
            <a:r>
              <a:rPr lang="ru-RU" sz="2400" dirty="0" smtClean="0">
                <a:solidFill>
                  <a:srgbClr val="0070C0"/>
                </a:solidFill>
              </a:rPr>
              <a:t>.06.25</a:t>
            </a:r>
            <a:r>
              <a:rPr lang="ru-RU" sz="2400" dirty="0" smtClean="0">
                <a:solidFill>
                  <a:srgbClr val="0070C0"/>
                </a:solidFill>
              </a:rPr>
              <a:t>, интеллектуальная </a:t>
            </a:r>
            <a:r>
              <a:rPr lang="ru-RU" sz="2400" dirty="0" smtClean="0">
                <a:solidFill>
                  <a:srgbClr val="0070C0"/>
                </a:solidFill>
              </a:rPr>
              <a:t>игра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«Удивительная химия» 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9384">
            <a:off x="7726867" y="3053800"/>
            <a:ext cx="1911358" cy="1323089"/>
          </a:xfrm>
          <a:prstGeom prst="rect">
            <a:avLst/>
          </a:prstGeom>
          <a:scene3d>
            <a:camera prst="orthographicFront">
              <a:rot lat="0" lon="0" rev="16800000"/>
            </a:camera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946" y="660218"/>
            <a:ext cx="2193145" cy="2193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130" y="792811"/>
            <a:ext cx="2322287" cy="2322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868" y="3611428"/>
            <a:ext cx="1931797" cy="1931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322" y="5066114"/>
            <a:ext cx="1532084" cy="16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2505"/>
            <a:ext cx="12191999" cy="656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  Взаимодействие </a:t>
            </a:r>
            <a:r>
              <a:rPr lang="ru-RU" sz="3200" dirty="0">
                <a:solidFill>
                  <a:srgbClr val="007AD0"/>
                </a:solidFill>
                <a:latin typeface="Arial" panose="020B0604020202020204" pitchFamily="34" charset="0"/>
              </a:rPr>
              <a:t>с образовательными </a:t>
            </a:r>
            <a:r>
              <a:rPr lang="ru-RU" sz="3200" dirty="0" smtClean="0">
                <a:solidFill>
                  <a:srgbClr val="007AD0"/>
                </a:solidFill>
                <a:latin typeface="Arial" panose="020B0604020202020204" pitchFamily="34" charset="0"/>
              </a:rPr>
              <a:t>организациями</a:t>
            </a: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27.09.24, мастер-класс «Применение современного оборудования центра </a:t>
            </a: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«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Точка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роста» на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уроках химии, биологии, технологии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10.10.24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, мастер-класс «Применение современного оборудования центра </a:t>
            </a:r>
            <a:endParaRPr lang="ru-RU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«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Точка роста» в исследовательской деятельности школьников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18.12.24, семинар-практикум по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робототехнике</a:t>
            </a: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20.12.24,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межрегиональный конкурс эффективных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образовательных практик 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среди 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педагогов </a:t>
            </a:r>
          </a:p>
          <a:p>
            <a:pPr marL="0" indent="0">
              <a:buNone/>
            </a:pP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20.01.25, круглый стол «Опыт работы и перспективы развития центра «Точка роста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08.02.25</a:t>
            </a:r>
            <a:r>
              <a:rPr lang="ru-RU" dirty="0">
                <a:solidFill>
                  <a:srgbClr val="007AD0"/>
                </a:solidFill>
                <a:latin typeface="Arial" panose="020B0604020202020204" pitchFamily="34" charset="0"/>
              </a:rPr>
              <a:t>, химическая онлайн-викторина, посвященная Д.И. Менделееву (08.02.1834г</a:t>
            </a: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12.03.2025, онлайн-олимпиада по биологии среди школ МБОУ ЦО «Наследие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30.04.25, научная </a:t>
            </a:r>
            <a:r>
              <a:rPr lang="ru-RU" dirty="0" smtClean="0">
                <a:solidFill>
                  <a:srgbClr val="0070C0"/>
                </a:solidFill>
              </a:rPr>
              <a:t>конференция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19-21.05.25, проведение мастер-класса по применению цифровой 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лаборатории центра </a:t>
            </a:r>
            <a:r>
              <a:rPr lang="ru-RU" dirty="0">
                <a:solidFill>
                  <a:srgbClr val="0070C0"/>
                </a:solidFill>
              </a:rPr>
              <a:t>«Точка роста» во внеурочной </a:t>
            </a:r>
            <a:r>
              <a:rPr lang="ru-RU" dirty="0" smtClean="0">
                <a:solidFill>
                  <a:srgbClr val="0070C0"/>
                </a:solidFill>
              </a:rPr>
              <a:t>деятельности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школ МБОУ ЦО «Наследие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754" y="757100"/>
            <a:ext cx="1649746" cy="164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663" y="1016695"/>
            <a:ext cx="1390151" cy="1390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473" y="2081379"/>
            <a:ext cx="1517060" cy="1517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311" y="2572128"/>
            <a:ext cx="1998790" cy="15385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1207" y="4387574"/>
            <a:ext cx="1185919" cy="11859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270" y="2502953"/>
            <a:ext cx="1011473" cy="1011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946" y="3679707"/>
            <a:ext cx="1415732" cy="16615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259" y="4883436"/>
            <a:ext cx="1676427" cy="16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03" y="249382"/>
            <a:ext cx="11839698" cy="641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</a:t>
            </a:r>
            <a:r>
              <a:rPr lang="ru-RU" sz="28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Мероприятия центра «Точка роста»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07.10.24, мероприятие: «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Я – </a:t>
            </a:r>
            <a:r>
              <a:rPr lang="ru-RU" sz="20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цитолог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24.10.24, своя игра: «Ну-ка, 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похимичим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!» 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ко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дню открытия первой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химической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лаборатории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в России (23.10.1748г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14.11.24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онлайн олимпиада 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химии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на образовательном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ресурсе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«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ЯКласс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посвященная Всемирному дню науки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18.11.24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, ко Дню матери «Цветы из </a:t>
            </a:r>
            <a:r>
              <a:rPr lang="ru-RU" sz="2000" dirty="0" err="1">
                <a:solidFill>
                  <a:srgbClr val="007AD0"/>
                </a:solidFill>
                <a:latin typeface="Arial" panose="020B0604020202020204" pitchFamily="34" charset="0"/>
              </a:rPr>
              <a:t>лего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27.11.24, онлайн олимпиада по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биологии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02.12.24, мастерская деда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Мороза</a:t>
            </a:r>
            <a:endParaRPr lang="ru-RU" sz="20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12.12.24, интеллектуальная игра «Мир химии»</a:t>
            </a: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                                                                        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25" y="886370"/>
            <a:ext cx="1580881" cy="1580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12" y="689349"/>
            <a:ext cx="2348063" cy="2348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025" y="118754"/>
            <a:ext cx="2515411" cy="2515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346" y="2542813"/>
            <a:ext cx="1706991" cy="17069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343" y="3131395"/>
            <a:ext cx="1928887" cy="18598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419" y="4442520"/>
            <a:ext cx="1378290" cy="1134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337" y="5168613"/>
            <a:ext cx="2441234" cy="15315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62" y="2991257"/>
            <a:ext cx="2427194" cy="32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802" y="12744"/>
            <a:ext cx="6352583" cy="7498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669" y="749873"/>
            <a:ext cx="8160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16.12.24, лаборатория добрых дел «Я поделюсь своим умением»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6670" y="1360162"/>
            <a:ext cx="4336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23.12.24, интеллектуальная </a:t>
            </a:r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игра</a:t>
            </a:r>
          </a:p>
          <a:p>
            <a:r>
              <a:rPr lang="ru-RU" sz="20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7AD0"/>
                </a:solidFill>
                <a:latin typeface="Arial" panose="020B0604020202020204" pitchFamily="34" charset="0"/>
              </a:rPr>
              <a:t>«Мир физики»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406" y="377371"/>
            <a:ext cx="3096353" cy="3096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414" y="1324501"/>
            <a:ext cx="2596824" cy="25968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674" y="2224846"/>
            <a:ext cx="33686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13.01.25-17.01.25, предметная неделя информационно-технологической направленности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37" y="4050278"/>
            <a:ext cx="2361128" cy="23611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70075" y="4097788"/>
            <a:ext cx="409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07.02.25, День Российской науки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416" y="4730853"/>
            <a:ext cx="2810338" cy="19443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406" y="3666244"/>
            <a:ext cx="2875513" cy="30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926276"/>
            <a:ext cx="11934701" cy="5931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09.01.25 - межрегиональное мероприятие </a:t>
            </a:r>
            <a:r>
              <a:rPr lang="ru-RU" sz="2400" dirty="0" err="1" smtClean="0">
                <a:solidFill>
                  <a:srgbClr val="007AD0"/>
                </a:solidFill>
                <a:latin typeface="Arial" panose="020B0604020202020204" pitchFamily="34" charset="0"/>
              </a:rPr>
              <a:t>Квест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-игра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«На перекрестке наук» на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платформе цифрового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образовательного ресурса «</a:t>
            </a:r>
            <a:r>
              <a:rPr lang="ru-RU" sz="2400" dirty="0" err="1">
                <a:solidFill>
                  <a:srgbClr val="007AD0"/>
                </a:solidFill>
                <a:latin typeface="Arial" panose="020B0604020202020204" pitchFamily="34" charset="0"/>
              </a:rPr>
              <a:t>ЯКласс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»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для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обучающихся центров образования «Точка роста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 (</a:t>
            </a:r>
            <a:r>
              <a:rPr lang="en-US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I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тур)</a:t>
            </a: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13-21.02.25, 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межрегиональное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мероприятие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7AD0"/>
                </a:solidFill>
                <a:latin typeface="Arial" panose="020B0604020202020204" pitchFamily="34" charset="0"/>
              </a:rPr>
              <a:t>Квест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-игра «На перекрестке наук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»</a:t>
            </a:r>
            <a:r>
              <a:rPr lang="ru-RU" sz="2400" dirty="0">
                <a:solidFill>
                  <a:srgbClr val="007AD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 (</a:t>
            </a:r>
            <a:r>
              <a:rPr lang="en-US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II</a:t>
            </a:r>
            <a:r>
              <a:rPr lang="ru-RU" sz="2400" dirty="0" smtClean="0">
                <a:solidFill>
                  <a:srgbClr val="007AD0"/>
                </a:solidFill>
                <a:latin typeface="Arial" panose="020B0604020202020204" pitchFamily="34" charset="0"/>
              </a:rPr>
              <a:t>тур)</a:t>
            </a: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7AD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2026" y="133082"/>
            <a:ext cx="700198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7AD0"/>
                </a:solidFill>
                <a:latin typeface="Arial" panose="020B0604020202020204" pitchFamily="34" charset="0"/>
              </a:rPr>
              <a:t>Мероприятия центра «Точка роста»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29" y="1784762"/>
            <a:ext cx="3381829" cy="2579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47" y="3661316"/>
            <a:ext cx="3051541" cy="3051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984" y="3352799"/>
            <a:ext cx="2509227" cy="3360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22" y="4308296"/>
            <a:ext cx="2626292" cy="24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1870</TotalTime>
  <Words>1091</Words>
  <Application>Microsoft Office PowerPoint</Application>
  <PresentationFormat>Широкоэкранный</PresentationFormat>
  <Paragraphs>188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Trebuchet MS</vt:lpstr>
      <vt:lpstr>Wingdings 3</vt:lpstr>
      <vt:lpstr>Аспект</vt:lpstr>
      <vt:lpstr>Отчет-презентация о работе центра «Точка роста»   за 2024-2025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о работе центра «Точка роста»   за 2023-2024 учебный год</dc:title>
  <dc:creator>Школа Шокурово</dc:creator>
  <cp:lastModifiedBy>Школа Шокурово</cp:lastModifiedBy>
  <cp:revision>101</cp:revision>
  <dcterms:created xsi:type="dcterms:W3CDTF">2024-05-25T03:06:06Z</dcterms:created>
  <dcterms:modified xsi:type="dcterms:W3CDTF">2025-06-01T16:16:23Z</dcterms:modified>
</cp:coreProperties>
</file>