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57" r:id="rId6"/>
    <p:sldId id="270" r:id="rId7"/>
    <p:sldId id="269" r:id="rId8"/>
    <p:sldId id="271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66FF33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33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838200"/>
            <a:ext cx="5623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Осторожно:</a:t>
            </a:r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тонкий лёд!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674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Выходить на берег, спускаться на лед и идти по нему безопаснее по уже протоптанным дорожкам, причем поодиночке, сохраняя интервал не менее пяти метров. </a:t>
            </a:r>
            <a:r>
              <a:rPr lang="ru-RU" sz="3200" dirty="0" smtClean="0"/>
              <a:t>метров.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428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 в холодную воду: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паникуйте, не делайте резких движений, стабилизируйте дыхание. </a:t>
            </a: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  <a:endParaRPr lang="ru-RU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30823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066800" y="304800"/>
            <a:ext cx="6934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a16e5552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-152400"/>
            <a:ext cx="8382000" cy="14478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lvl="0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осторожно налечь грудью на край льда и забросить одну, а потом и другую ноги на лед.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181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лёд выдержал, медленно ползите к берегу. Наиболее безопасно выбираться из полыньи перекатываясь со спины на живот.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Ползите в ту сторону – откуда пришли, ведь лёд здесь уже проверен на прочность.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endParaRPr lang="ru-RU" dirty="0" smtClean="0"/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Подходите к полынье очень осторожно, лучше подползите по-пластунски. </a:t>
            </a: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пострадавшему криком, что идете ему на помощь, это придаст ему силы, уверенность.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случилась беда и нужна Ваша помощь: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file_61_3460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4343400" y="3493325"/>
            <a:ext cx="4419600" cy="293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chs_20-2.jpg"/>
          <p:cNvPicPr>
            <a:picLocks noChangeAspect="1"/>
          </p:cNvPicPr>
          <p:nvPr/>
        </p:nvPicPr>
        <p:blipFill>
          <a:blip r:embed="rId4">
            <a:lum contrast="-10000"/>
          </a:blip>
          <a:srcRect l="19451"/>
          <a:stretch>
            <a:fillRect/>
          </a:stretch>
        </p:blipFill>
        <p:spPr>
          <a:xfrm>
            <a:off x="457200" y="2743200"/>
            <a:ext cx="4572000" cy="312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9ecf4656bcfd83e887baf733086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2330" cy="6019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3 – 4 метра протяните ему верёвку, шест, доску, шарф или любое другое подручное средство. </a:t>
            </a:r>
          </a:p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Подавать пострадавшему руку небезопасно, т.к., приближаясь к полынье, вы увеличите нагрузку на лёд и не только не поможете, но и сами рискуете провалиться.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9144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Спасённого из воды человека нужно немедленно переодеть в сухую одежду, дать горячего чаю и съесть что-нибудь сладкое и заставить активно двигаться  до тех пор, пока он не согреется. </a:t>
            </a:r>
          </a:p>
          <a:p>
            <a:endParaRPr lang="ru-RU" dirty="0"/>
          </a:p>
        </p:txBody>
      </p:sp>
      <p:pic>
        <p:nvPicPr>
          <p:cNvPr id="4" name="Рисунок 3" descr="ice_ag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572000" cy="6400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9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5288" cy="6248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5181600"/>
            <a:ext cx="94488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Толщина льда на водоеме не везде одинакова, в устьях рек и притоках прочность льда ослаблена. Чрезвычайно ненадежен лёд под снегом и сугробами.</a:t>
            </a:r>
          </a:p>
          <a:p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66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6612"/>
            <a:ext cx="9144000" cy="628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Особую осторожность следует проявлять  в местах с быстрым течением и на родниках, куда вливаются тёплые сточные воды промышленных предприятий.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0972"/>
            <a:ext cx="9144000" cy="68789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438400"/>
            <a:ext cx="4191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Прочность льда можно определить визуально: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цвета – прочный;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 – прочность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 2 раза меньше; серый, матово-белый или с желтоватым оттенком – лёд ненадёжен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bmp_sn4fttg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42" y="0"/>
            <a:ext cx="9302242" cy="6853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 выходить на лёд, если толщина его тоньше семи сантиметров. Прочный лед обычно имеет зеленоватый или синеватый оттенок.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76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3628" y="228600"/>
            <a:ext cx="918762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проверять прочность льда ударом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700" y="366215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</a:t>
            </a:r>
            <a:endParaRPr lang="ru-RU" sz="24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/>
          <a:stretch/>
        </p:blipFill>
        <p:spPr bwMode="auto">
          <a:xfrm>
            <a:off x="-186222" y="0"/>
            <a:ext cx="93129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Замерзшую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реку или озеро лучше переходить на лыжах, при этом крепления нужно расстегнуть,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лыжные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палки – держать в руках, не накидывая петли на кисти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рук. 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рюкзак,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повесить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на одно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плечо,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еще лучше - волоките на веревке в 2-3 метрах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сзади. </a:t>
            </a:r>
          </a:p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позволит легко освободиться от груза в случае, если лед под вами провалится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любителей подлёдного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лова необходимо соблюдать свои меры предосторожности: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пробивать несколько лунок рядом; не собираться большими группами в одном месте; не ловить рыбу возле промоин.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463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тонкий лёд!</vt:lpstr>
      <vt:lpstr>Презентация PowerPoint</vt:lpstr>
      <vt:lpstr>Особую осторожность следует проявлять  в местах с быстрым течением и на родниках, куда вливаются тёплые сточные воды промышленных предприятий.  </vt:lpstr>
      <vt:lpstr>Прочность льда можно определить визуально:  лёд голубого цвета – прочный;  белого – прочность  его в 2 раза меньше; серый, матово-белый или с желтоватым оттенком – лёд ненадёжен.</vt:lpstr>
      <vt:lpstr>Опасно выходить на лёд, если толщина его тоньше семи сантиметров. Прочный лед обычно имеет зеленоватый или синеватый оттенок. </vt:lpstr>
      <vt:lpstr>Нельзя проверять прочность льда ударом ноги.</vt:lpstr>
      <vt:lpstr>Презентация PowerPoint</vt:lpstr>
      <vt:lpstr>Презентация PowerPoint</vt:lpstr>
      <vt:lpstr>Для любителей подлёдного лова необходимо соблюдать свои меры предосторожности:  не пробивать несколько лунок рядом; не собираться большими группами в одном месте; не ловить рыбу возле промоин. </vt:lpstr>
      <vt:lpstr>Выходить на берег, спускаться на лед и идти по нему безопаснее по уже протоптанным дорожкам, причем поодиночке, сохраняя интервал не менее пяти метров. метров.</vt:lpstr>
      <vt:lpstr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тонкий лёд!</dc:title>
  <dc:creator>Галкина Н.В.</dc:creator>
  <cp:lastModifiedBy>Наталья</cp:lastModifiedBy>
  <cp:revision>26</cp:revision>
  <dcterms:modified xsi:type="dcterms:W3CDTF">2013-12-09T19:27:09Z</dcterms:modified>
</cp:coreProperties>
</file>